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3" r:id="rId6"/>
    <p:sldId id="262" r:id="rId7"/>
    <p:sldId id="264" r:id="rId8"/>
    <p:sldId id="265" r:id="rId9"/>
    <p:sldId id="257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AEF2E3F9-F2FF-429B-A59C-07C399B43CC7}">
          <p14:sldIdLst>
            <p14:sldId id="256"/>
            <p14:sldId id="260"/>
            <p14:sldId id="261"/>
            <p14:sldId id="258"/>
            <p14:sldId id="263"/>
            <p14:sldId id="262"/>
            <p14:sldId id="264"/>
            <p14:sldId id="265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016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484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33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194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5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550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32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563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4657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83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3F6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76FBB-1A82-4E6B-AFA6-BF785C773A5B}" type="datetimeFigureOut">
              <a:rPr lang="de-DE" smtClean="0"/>
              <a:t>25.05.2014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3272C-A35F-40FA-B6D6-DB68A9222A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294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3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68" y="1201567"/>
            <a:ext cx="9378663" cy="44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73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3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54" y="3400293"/>
            <a:ext cx="1247255" cy="124725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75" y="562824"/>
            <a:ext cx="1861214" cy="18612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387" y="1493431"/>
            <a:ext cx="1586287" cy="158628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89" y="1517249"/>
            <a:ext cx="1586287" cy="158628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610" y="5289721"/>
            <a:ext cx="975341" cy="97534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13" y="5547121"/>
            <a:ext cx="717941" cy="717941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07" y="5547121"/>
            <a:ext cx="717941" cy="717941"/>
          </a:xfrm>
          <a:prstGeom prst="rect">
            <a:avLst/>
          </a:prstGeom>
        </p:spPr>
      </p:pic>
      <p:cxnSp>
        <p:nvCxnSpPr>
          <p:cNvPr id="25" name="Gerade Verbindung mit Pfeil 24"/>
          <p:cNvCxnSpPr/>
          <p:nvPr/>
        </p:nvCxnSpPr>
        <p:spPr>
          <a:xfrm>
            <a:off x="2064658" y="2424038"/>
            <a:ext cx="5442" cy="2472001"/>
          </a:xfrm>
          <a:prstGeom prst="straightConnector1">
            <a:avLst/>
          </a:prstGeom>
          <a:ln w="88900">
            <a:solidFill>
              <a:schemeClr val="bg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10453390" y="2424037"/>
            <a:ext cx="5442" cy="2472001"/>
          </a:xfrm>
          <a:prstGeom prst="straightConnector1">
            <a:avLst/>
          </a:prstGeom>
          <a:ln w="88900">
            <a:solidFill>
              <a:schemeClr val="bg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92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3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1714500"/>
            <a:ext cx="35718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50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3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50" y="1439670"/>
            <a:ext cx="1946197" cy="359903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32" y="1665985"/>
            <a:ext cx="3146405" cy="3146405"/>
          </a:xfrm>
          <a:prstGeom prst="rect">
            <a:avLst/>
          </a:prstGeom>
        </p:spPr>
      </p:pic>
      <p:cxnSp>
        <p:nvCxnSpPr>
          <p:cNvPr id="19" name="Gerade Verbindung mit Pfeil 18"/>
          <p:cNvCxnSpPr/>
          <p:nvPr/>
        </p:nvCxnSpPr>
        <p:spPr>
          <a:xfrm>
            <a:off x="3677558" y="3433499"/>
            <a:ext cx="787400" cy="0"/>
          </a:xfrm>
          <a:prstGeom prst="straightConnector1">
            <a:avLst/>
          </a:prstGeom>
          <a:ln w="88900">
            <a:solidFill>
              <a:schemeClr val="bg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>
            <a:off x="7257053" y="3218394"/>
            <a:ext cx="787400" cy="0"/>
          </a:xfrm>
          <a:prstGeom prst="straightConnector1">
            <a:avLst/>
          </a:prstGeom>
          <a:ln w="88900">
            <a:solidFill>
              <a:schemeClr val="bg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 flipV="1">
            <a:off x="7257054" y="3682476"/>
            <a:ext cx="787399" cy="9149"/>
          </a:xfrm>
          <a:prstGeom prst="straightConnector1">
            <a:avLst/>
          </a:prstGeom>
          <a:ln w="88900">
            <a:solidFill>
              <a:schemeClr val="bg1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1" y="2253877"/>
            <a:ext cx="2359244" cy="23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96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3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81" y="796137"/>
            <a:ext cx="792555" cy="146564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749" y="688930"/>
            <a:ext cx="1680056" cy="1680056"/>
          </a:xfrm>
          <a:prstGeom prst="rect">
            <a:avLst/>
          </a:prstGeom>
        </p:spPr>
      </p:pic>
      <p:cxnSp>
        <p:nvCxnSpPr>
          <p:cNvPr id="10" name="Gerader Verbinder 9"/>
          <p:cNvCxnSpPr/>
          <p:nvPr/>
        </p:nvCxnSpPr>
        <p:spPr>
          <a:xfrm>
            <a:off x="8174104" y="835673"/>
            <a:ext cx="0" cy="46301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912238" y="835673"/>
            <a:ext cx="0" cy="46301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783666" y="3038325"/>
            <a:ext cx="2572948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 App</a:t>
            </a:r>
          </a:p>
          <a:p>
            <a:endParaRPr lang="de-DE" sz="20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Bild hochladen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Statistiken einsehen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Kategorien festlegen</a:t>
            </a:r>
            <a:endParaRPr lang="de-DE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8" y="877137"/>
            <a:ext cx="1303643" cy="1303643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594674" y="3004679"/>
            <a:ext cx="24889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</a:p>
          <a:p>
            <a:endParaRPr lang="de-DE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Einkäufe anzeigen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Statistiken anzeigen</a:t>
            </a:r>
          </a:p>
          <a:p>
            <a:endParaRPr lang="de-DE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8651828" y="3004679"/>
            <a:ext cx="221214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</a:p>
          <a:p>
            <a:endParaRPr lang="de-DE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Datenverwaltung</a:t>
            </a:r>
          </a:p>
          <a:p>
            <a:endParaRPr lang="de-DE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65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5" y="479582"/>
            <a:ext cx="3880710" cy="59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27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_aufnah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02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82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3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olke 1"/>
          <p:cNvSpPr/>
          <p:nvPr/>
        </p:nvSpPr>
        <p:spPr>
          <a:xfrm>
            <a:off x="1160599" y="438519"/>
            <a:ext cx="9704439" cy="5928851"/>
          </a:xfrm>
          <a:prstGeom prst="cloud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73" y="1756253"/>
            <a:ext cx="2562606" cy="269748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22" y="1253446"/>
            <a:ext cx="2929196" cy="2259829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5180779" y="3353872"/>
            <a:ext cx="32864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 smtClean="0">
                <a:solidFill>
                  <a:schemeClr val="bg1"/>
                </a:solidFill>
              </a:rPr>
              <a:t>€</a:t>
            </a:r>
            <a:endParaRPr lang="de-DE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23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254885"/>
            <a:ext cx="12192000" cy="2231771"/>
          </a:xfrm>
        </p:spPr>
        <p:txBody>
          <a:bodyPr>
            <a:noAutofit/>
          </a:bodyPr>
          <a:lstStyle/>
          <a:p>
            <a:pPr algn="ctr"/>
            <a:r>
              <a:rPr lang="de-DE" sz="7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de-DE" sz="72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de-DE" sz="72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0" y="1051096"/>
            <a:ext cx="12192000" cy="2231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0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Breitbild</PresentationFormat>
  <Paragraphs>16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Segoe UI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Math.random();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Math.random();</dc:title>
  <dc:creator>Daniel Hitzel</dc:creator>
  <cp:lastModifiedBy>Daniel Hitzel</cp:lastModifiedBy>
  <cp:revision>21</cp:revision>
  <dcterms:created xsi:type="dcterms:W3CDTF">2014-05-25T07:51:00Z</dcterms:created>
  <dcterms:modified xsi:type="dcterms:W3CDTF">2014-05-25T13:27:36Z</dcterms:modified>
</cp:coreProperties>
</file>